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0A2AC1-95F5-4AF0-A340-33737434DC35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CDAA2A-6BAF-456C-82CF-581246186CD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2AC1-95F5-4AF0-A340-33737434DC35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A2A-6BAF-456C-82CF-581246186CD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2AC1-95F5-4AF0-A340-33737434DC35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A2A-6BAF-456C-82CF-581246186CD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2AC1-95F5-4AF0-A340-33737434DC35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A2A-6BAF-456C-82CF-581246186C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2AC1-95F5-4AF0-A340-33737434DC35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A2A-6BAF-456C-82CF-581246186CD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2AC1-95F5-4AF0-A340-33737434DC35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A2A-6BAF-456C-82CF-581246186CD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2AC1-95F5-4AF0-A340-33737434DC35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A2A-6BAF-456C-82CF-581246186CD8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2AC1-95F5-4AF0-A340-33737434DC35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A2A-6BAF-456C-82CF-581246186CD8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2AC1-95F5-4AF0-A340-33737434DC35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A2A-6BAF-456C-82CF-581246186C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2AC1-95F5-4AF0-A340-33737434DC35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A2A-6BAF-456C-82CF-581246186C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2AC1-95F5-4AF0-A340-33737434DC35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AA2A-6BAF-456C-82CF-581246186C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90A2AC1-95F5-4AF0-A340-33737434DC35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CDAA2A-6BAF-456C-82CF-581246186C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Matter Museum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0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628">
        <p14:prism isInverted="1"/>
      </p:transition>
    </mc:Choice>
    <mc:Fallback>
      <p:transition spd="slow" advTm="26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Poster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Solid – </a:t>
            </a:r>
            <a:r>
              <a:rPr lang="en-US" dirty="0" smtClean="0"/>
              <a:t>Desk</a:t>
            </a:r>
            <a:endParaRPr lang="en-US" dirty="0"/>
          </a:p>
          <a:p>
            <a:r>
              <a:rPr lang="en-US" dirty="0"/>
              <a:t>Liquid – </a:t>
            </a:r>
            <a:r>
              <a:rPr lang="en-US" dirty="0" smtClean="0"/>
              <a:t>Water</a:t>
            </a:r>
            <a:endParaRPr lang="en-US" dirty="0"/>
          </a:p>
          <a:p>
            <a:r>
              <a:rPr lang="en-US" dirty="0"/>
              <a:t>Gas </a:t>
            </a:r>
            <a:r>
              <a:rPr lang="en-US" dirty="0" smtClean="0"/>
              <a:t>– Air in a balloon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7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871">
        <p14:prism isInverted="1"/>
      </p:transition>
    </mc:Choice>
    <mc:Fallback>
      <p:transition spd="slow" advTm="2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Shoe Box of Matter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Solid – </a:t>
            </a:r>
            <a:r>
              <a:rPr lang="en-US" dirty="0" smtClean="0"/>
              <a:t>Marbles</a:t>
            </a:r>
            <a:endParaRPr lang="en-US" dirty="0"/>
          </a:p>
          <a:p>
            <a:r>
              <a:rPr lang="en-US" dirty="0"/>
              <a:t>Liquid – </a:t>
            </a:r>
            <a:r>
              <a:rPr lang="en-US" dirty="0" smtClean="0"/>
              <a:t>Water in a Snow Globe</a:t>
            </a:r>
            <a:endParaRPr lang="en-US" dirty="0"/>
          </a:p>
          <a:p>
            <a:r>
              <a:rPr lang="en-US" dirty="0"/>
              <a:t>Gas </a:t>
            </a:r>
            <a:r>
              <a:rPr lang="en-US" dirty="0" smtClean="0"/>
              <a:t>– Air in a Plastic Glove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6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477">
        <p14:prism isInverted="1"/>
      </p:transition>
    </mc:Choice>
    <mc:Fallback>
      <p:transition spd="slow" advTm="1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of Matter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Solid – Rock</a:t>
            </a:r>
          </a:p>
          <a:p>
            <a:r>
              <a:rPr lang="en-US" dirty="0" smtClean="0"/>
              <a:t>Liquid – Raindrop</a:t>
            </a:r>
          </a:p>
          <a:p>
            <a:r>
              <a:rPr lang="en-US" dirty="0" smtClean="0"/>
              <a:t>Gas - Helium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5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111">
        <p14:prism isInverted="1"/>
      </p:transition>
    </mc:Choice>
    <mc:Fallback>
      <p:transition spd="slow" advTm="21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Poster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Solid – </a:t>
            </a:r>
            <a:r>
              <a:rPr lang="en-US" dirty="0" smtClean="0"/>
              <a:t>Book, Hammer</a:t>
            </a:r>
            <a:endParaRPr lang="en-US" dirty="0"/>
          </a:p>
          <a:p>
            <a:r>
              <a:rPr lang="en-US" dirty="0"/>
              <a:t>Liquid – </a:t>
            </a:r>
            <a:r>
              <a:rPr lang="en-US" dirty="0" smtClean="0"/>
              <a:t>Juice, Liquid Detergent</a:t>
            </a:r>
            <a:endParaRPr lang="en-US" dirty="0"/>
          </a:p>
          <a:p>
            <a:r>
              <a:rPr lang="en-US" dirty="0"/>
              <a:t>Gas </a:t>
            </a:r>
            <a:r>
              <a:rPr lang="en-US" dirty="0" smtClean="0"/>
              <a:t>– Clouds, Sun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8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477">
        <p14:prism isInverted="1"/>
      </p:transition>
    </mc:Choice>
    <mc:Fallback>
      <p:transition spd="slow" advTm="3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Poster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Solid – </a:t>
            </a:r>
            <a:r>
              <a:rPr lang="en-US" dirty="0" smtClean="0"/>
              <a:t>Styrofoam Cube</a:t>
            </a:r>
            <a:endParaRPr lang="en-US" dirty="0"/>
          </a:p>
          <a:p>
            <a:r>
              <a:rPr lang="en-US" dirty="0"/>
              <a:t>Liquid – </a:t>
            </a:r>
            <a:r>
              <a:rPr lang="en-US" dirty="0" smtClean="0"/>
              <a:t>Water</a:t>
            </a:r>
            <a:endParaRPr lang="en-US" dirty="0"/>
          </a:p>
          <a:p>
            <a:r>
              <a:rPr lang="en-US" dirty="0"/>
              <a:t>Gas </a:t>
            </a:r>
            <a:r>
              <a:rPr lang="en-US" dirty="0" smtClean="0"/>
              <a:t>– Air in a Balloon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0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766">
        <p14:prism isInverted="1"/>
      </p:transition>
    </mc:Choice>
    <mc:Fallback>
      <p:transition spd="slow" advTm="37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Poster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Solid – </a:t>
            </a:r>
            <a:r>
              <a:rPr lang="en-US" dirty="0" smtClean="0"/>
              <a:t>Sofa, Butter</a:t>
            </a:r>
            <a:endParaRPr lang="en-US" dirty="0"/>
          </a:p>
          <a:p>
            <a:r>
              <a:rPr lang="en-US" dirty="0"/>
              <a:t>Liquid – </a:t>
            </a:r>
            <a:r>
              <a:rPr lang="en-US" dirty="0" smtClean="0"/>
              <a:t>Milk, Salad Dressing</a:t>
            </a:r>
            <a:endParaRPr lang="en-US" dirty="0"/>
          </a:p>
          <a:p>
            <a:r>
              <a:rPr lang="en-US" dirty="0"/>
              <a:t>Gas </a:t>
            </a:r>
            <a:r>
              <a:rPr lang="en-US" dirty="0" smtClean="0"/>
              <a:t>– Clouds, Smoke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1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794">
        <p14:prism isInverted="1"/>
      </p:transition>
    </mc:Choice>
    <mc:Fallback>
      <p:transition spd="slow" advTm="37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Particles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Solid </a:t>
            </a:r>
            <a:r>
              <a:rPr lang="en-US" dirty="0" smtClean="0"/>
              <a:t>– Particles are packed tightly </a:t>
            </a:r>
            <a:endParaRPr lang="en-US" dirty="0"/>
          </a:p>
          <a:p>
            <a:r>
              <a:rPr lang="en-US" dirty="0"/>
              <a:t>Liquid – </a:t>
            </a:r>
            <a:r>
              <a:rPr lang="en-US" dirty="0" smtClean="0"/>
              <a:t>Particles are close together</a:t>
            </a:r>
            <a:endParaRPr lang="en-US" dirty="0"/>
          </a:p>
          <a:p>
            <a:r>
              <a:rPr lang="en-US" dirty="0"/>
              <a:t>Gas </a:t>
            </a:r>
            <a:r>
              <a:rPr lang="en-US" dirty="0" smtClean="0"/>
              <a:t>– Particles are separated and free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0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702">
        <p14:prism isInverted="1"/>
      </p:transition>
    </mc:Choice>
    <mc:Fallback>
      <p:transition spd="slow" advTm="37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Informational Poster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When an ice cube is heated, it melts and turns into a liquid.</a:t>
            </a:r>
          </a:p>
          <a:p>
            <a:r>
              <a:rPr lang="en-US" dirty="0" smtClean="0"/>
              <a:t>When a liquid is heated or boiled, it turns into water vapor or steam.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4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232">
        <p14:prism isInverted="1"/>
      </p:transition>
    </mc:Choice>
    <mc:Fallback>
      <p:transition spd="slow" advTm="32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Poster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Solid – </a:t>
            </a:r>
            <a:r>
              <a:rPr lang="en-US" dirty="0" smtClean="0"/>
              <a:t>Cookies</a:t>
            </a:r>
            <a:endParaRPr lang="en-US" dirty="0"/>
          </a:p>
          <a:p>
            <a:r>
              <a:rPr lang="en-US" dirty="0"/>
              <a:t>Liquid – </a:t>
            </a:r>
            <a:r>
              <a:rPr lang="en-US" dirty="0" smtClean="0"/>
              <a:t>Milk</a:t>
            </a:r>
            <a:endParaRPr lang="en-US" dirty="0"/>
          </a:p>
          <a:p>
            <a:r>
              <a:rPr lang="en-US" dirty="0"/>
              <a:t>Gas </a:t>
            </a:r>
            <a:r>
              <a:rPr lang="en-US" dirty="0" smtClean="0"/>
              <a:t>– Aerosol Mist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5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883">
        <p14:prism isInverted="1"/>
      </p:transition>
    </mc:Choice>
    <mc:Fallback>
      <p:transition spd="slow" advTm="28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</TotalTime>
  <Words>168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Matter Museum</vt:lpstr>
      <vt:lpstr>Shoe Box of Matter</vt:lpstr>
      <vt:lpstr>Bag of Matter</vt:lpstr>
      <vt:lpstr>Matter Poster</vt:lpstr>
      <vt:lpstr>Matter Poster</vt:lpstr>
      <vt:lpstr>Matter Poster</vt:lpstr>
      <vt:lpstr>Matter Particles</vt:lpstr>
      <vt:lpstr>Informational Poster</vt:lpstr>
      <vt:lpstr>Matter Poster </vt:lpstr>
      <vt:lpstr>Matter Poster</vt:lpstr>
    </vt:vector>
  </TitlesOfParts>
  <Company>SCCPSS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Museum</dc:title>
  <dc:creator>Teacher</dc:creator>
  <cp:lastModifiedBy>Teacher</cp:lastModifiedBy>
  <cp:revision>3</cp:revision>
  <dcterms:created xsi:type="dcterms:W3CDTF">2015-12-11T16:43:53Z</dcterms:created>
  <dcterms:modified xsi:type="dcterms:W3CDTF">2015-12-11T17:11:36Z</dcterms:modified>
</cp:coreProperties>
</file>